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Analyzing 3,900 purchases to uncover insights into spending patterns, customer segments, and strategic opportunities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9046"/>
            <a:ext cx="84091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85023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2487930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175754"/>
            <a:ext cx="29877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66188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Promote exclusive benefits for subscribers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085023"/>
            <a:ext cx="4226838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5916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4629" y="2487930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366188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Reward repeat buyers to move into "Loyal" segment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085023"/>
            <a:ext cx="4226957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69329" y="2309217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042" y="2487930"/>
            <a:ext cx="292418" cy="2924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3175754"/>
            <a:ext cx="34134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3661886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Balance sales boosts with margin control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58309" y="479607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2504" y="5886807"/>
            <a:ext cx="29333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2504" y="637293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Highlight top-rated and best-selling products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3428" y="479607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DA1B2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47623" y="5886807"/>
            <a:ext cx="28805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47623" y="637293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high-revenue age groups and express-shipping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425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96791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428274" y="38823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36852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219819" y="2896791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18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5889784" y="38823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19819" y="436852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 variables tracked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681329" y="2896791"/>
            <a:ext cx="41907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37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10351294" y="38823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81329" y="436852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 Review Rating column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958953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04" y="5183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5669280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Age, Gender, Location, Subscription Status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201722" y="4958953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25916" y="5183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25916" y="5669280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Item, Category, Amount, Season, Size, Color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45134" y="4958953"/>
            <a:ext cx="4226957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69329" y="5183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9329" y="5669280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Discounts, Previous Purchases, Frequency, Ratings, Shipping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1486"/>
            <a:ext cx="73944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89500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3064193"/>
            <a:ext cx="39548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Imported dataset using pandas, analyzed structure with df.info() and summary statistics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2895005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9" name="Text 7"/>
          <p:cNvSpPr/>
          <p:nvPr/>
        </p:nvSpPr>
        <p:spPr>
          <a:xfrm>
            <a:off x="5201722" y="3064193"/>
            <a:ext cx="32927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355032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Imputed Review Rating nulls using median rating per product category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255746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2895005"/>
            <a:ext cx="4226957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3" name="Text 11"/>
          <p:cNvSpPr/>
          <p:nvPr/>
        </p:nvSpPr>
        <p:spPr>
          <a:xfrm>
            <a:off x="9645134" y="3064193"/>
            <a:ext cx="35615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3550325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Renamed columns to snake case for consistency and readability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306973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7" name="Text 15"/>
          <p:cNvSpPr/>
          <p:nvPr/>
        </p:nvSpPr>
        <p:spPr>
          <a:xfrm>
            <a:off x="758309" y="5476161"/>
            <a:ext cx="29325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Created age_group and purchase_frequency_days columns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3428" y="5306973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1" name="Text 19"/>
          <p:cNvSpPr/>
          <p:nvPr/>
        </p:nvSpPr>
        <p:spPr>
          <a:xfrm>
            <a:off x="7423428" y="5476161"/>
            <a:ext cx="30932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3428" y="5962293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Connected to PostgreSQL and loaded cleaned data for SQL analysis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709" y="416243"/>
            <a:ext cx="5699998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Revenue Insights by Gender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709" y="1311473"/>
            <a:ext cx="7994809" cy="79948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1470" y="1292543"/>
            <a:ext cx="2585204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Gender Revenue Analysis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901470" y="1692831"/>
            <a:ext cx="520672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Compared total revenue generated by male vs. female customers to identify spending patterns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901470" y="2313146"/>
            <a:ext cx="520672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insight for targeted marketing strategies and product positioning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61780"/>
            <a:ext cx="8476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Spending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799409"/>
            <a:ext cx="4226838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829" y="4799409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6" name="Text 3"/>
          <p:cNvSpPr/>
          <p:nvPr/>
        </p:nvSpPr>
        <p:spPr>
          <a:xfrm>
            <a:off x="1096804" y="5046464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5888831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Customers using discounts but spending above average purchase amount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4799409"/>
            <a:ext cx="4226838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71242" y="4799409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0" name="Text 7"/>
          <p:cNvSpPr/>
          <p:nvPr/>
        </p:nvSpPr>
        <p:spPr>
          <a:xfrm>
            <a:off x="5540216" y="5046464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40216" y="5888831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Express shipping: higher average purchase amounts vs. Standard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4799409"/>
            <a:ext cx="4226957" cy="2376607"/>
          </a:xfrm>
          <a:prstGeom prst="roundRect">
            <a:avLst>
              <a:gd name="adj" fmla="val 6156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14654" y="4799409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4" name="Text 11"/>
          <p:cNvSpPr/>
          <p:nvPr/>
        </p:nvSpPr>
        <p:spPr>
          <a:xfrm>
            <a:off x="9983629" y="5046464"/>
            <a:ext cx="29578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3629" y="5532596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 products with highest average review ratings drive customer satisfaction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49187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Subscription Impact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90449"/>
            <a:ext cx="4402693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Subscribers vs. Non-Subscribers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2825" y="2213967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spend comparison: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2708791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Subscribers show higher average purchase amounts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2825" y="3094673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revenue significantly boosted by subscription base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2825" y="3480554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Repeat buyers (&gt;5 purchases) more likely to subscribe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08465"/>
            <a:ext cx="72103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3154442"/>
            <a:ext cx="2163723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76" y="3444597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35072" y="3371017"/>
            <a:ext cx="7587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72551" y="3955613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997881"/>
            <a:ext cx="4327446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4295" y="420219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16993" y="4214455"/>
            <a:ext cx="14597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54472" y="4799052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DFB8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4841319"/>
            <a:ext cx="6491288" cy="789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84295" y="5045631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7498913" y="5057894"/>
            <a:ext cx="678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8309" y="58744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Classified customers based on purchase history to identify growth opportunities and retention strategies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38544"/>
            <a:ext cx="96337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Product &amp; Category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55269"/>
            <a:ext cx="41667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4140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purchased items within each category identified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19819" y="4055269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9819" y="4897636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 products with highest percentage of discounted purchases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1329" y="4055269"/>
            <a:ext cx="33210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81329" y="454140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revenue contribution calculated for each age segment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776668"/>
            <a:ext cx="65251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8142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Built comprehensive Power BI dashboard presenting insights visually for stakeholder decision-making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2025-12-27T07:24:23Z</dcterms:created>
  <dcterms:modified xsi:type="dcterms:W3CDTF">2025-12-27T07:24:23Z</dcterms:modified>
</cp:coreProperties>
</file>